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49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42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38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0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8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63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6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84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54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35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7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D7FCA-9790-4118-A1FE-7F04851F140B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1D436-D65F-491B-A386-D42FBA267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0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5273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Великие создатели великих симфоний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3816424" cy="309634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Очередное заседание клуба любителей искусств «Созвучие» было посвящено великим композиторам: Бетховену, Моцарту, Листу. Кадеты познакомились с биографией и творчеством  музыкантов, прослушали фрагменты их произведений.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О Композиторах  (3)\P10905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6" y="3501008"/>
            <a:ext cx="4115949" cy="308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О Композиторах  (3)\P1090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643" y="865024"/>
            <a:ext cx="4371950" cy="582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399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Великие создатели великих симфоний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Великие создатели великих симфоний</dc:title>
  <dc:creator>USER</dc:creator>
  <cp:lastModifiedBy>USER</cp:lastModifiedBy>
  <cp:revision>1</cp:revision>
  <dcterms:created xsi:type="dcterms:W3CDTF">2016-01-27T09:00:26Z</dcterms:created>
  <dcterms:modified xsi:type="dcterms:W3CDTF">2016-01-27T09:00:44Z</dcterms:modified>
</cp:coreProperties>
</file>